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8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253F"/>
    <a:srgbClr val="02010F"/>
    <a:srgbClr val="010217"/>
    <a:srgbClr val="01010D"/>
    <a:srgbClr val="FF0000"/>
    <a:srgbClr val="FFFF00"/>
    <a:srgbClr val="007600"/>
    <a:srgbClr val="3737FF"/>
    <a:srgbClr val="5B5BFF"/>
    <a:srgbClr val="000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76" autoAdjust="0"/>
    <p:restoredTop sz="94651" autoAdjust="0"/>
  </p:normalViewPr>
  <p:slideViewPr>
    <p:cSldViewPr snapToGrid="0">
      <p:cViewPr varScale="1">
        <p:scale>
          <a:sx n="98" d="100"/>
          <a:sy n="98" d="100"/>
        </p:scale>
        <p:origin x="1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3BC92B-20E3-4759-9EA2-4291CE070368}" type="datetimeFigureOut">
              <a:rPr lang="en-GB" smtClean="0"/>
              <a:t>08/11/2019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E7C73D-9F36-4409-AC4D-B1068866F4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129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7C73D-9F36-4409-AC4D-B1068866F4E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21993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7C73D-9F36-4409-AC4D-B1068866F4E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79262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08/11/2019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756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08/11/2019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113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08/11/2019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509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08/11/2019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748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08/11/2019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9058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08/11/2019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895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08/11/2019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13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08/11/2019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775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08/11/2019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7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08/11/2019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3256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08/11/2019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72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45666-C2DB-4374-98FD-31A24254EBAB}" type="datetimeFigureOut">
              <a:rPr lang="en-GB" smtClean="0"/>
              <a:t>08/11/2019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752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6889" y="645638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>
              <a:defRPr/>
            </a:pPr>
            <a:r>
              <a:rPr lang="en-US" dirty="0"/>
              <a:t>Squeezing water</a:t>
            </a:r>
            <a:endParaRPr lang="en-GB" sz="2400" dirty="0"/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0" y="863126"/>
            <a:ext cx="8285163" cy="2706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7188" lvl="0" indent="-357188">
              <a:defRPr/>
            </a:pPr>
            <a:r>
              <a:rPr lang="en-US" dirty="0" smtClean="0"/>
              <a:t>Water </a:t>
            </a:r>
            <a:r>
              <a:rPr lang="en-US" dirty="0"/>
              <a:t>is a made of particles</a:t>
            </a:r>
            <a:r>
              <a:rPr lang="en-US" dirty="0" smtClean="0"/>
              <a:t>.</a:t>
            </a:r>
          </a:p>
          <a:p>
            <a:pPr marL="357188" lvl="0" indent="-357188">
              <a:defRPr/>
            </a:pPr>
            <a:endParaRPr lang="en-US" dirty="0"/>
          </a:p>
          <a:p>
            <a:pPr marL="357188" lvl="0" indent="-357188">
              <a:defRPr/>
            </a:pPr>
            <a:endParaRPr lang="en-US" dirty="0" smtClean="0"/>
          </a:p>
          <a:p>
            <a:pPr marL="357188" lvl="0" indent="-357188">
              <a:defRPr/>
            </a:pPr>
            <a:endParaRPr lang="en-US" dirty="0"/>
          </a:p>
          <a:p>
            <a:pPr marL="357188" lvl="0" indent="-357188">
              <a:defRPr/>
            </a:pPr>
            <a:endParaRPr lang="en-US" dirty="0" smtClean="0"/>
          </a:p>
          <a:p>
            <a:pPr marL="357188" lvl="0" indent="-357188">
              <a:defRPr/>
            </a:pPr>
            <a:endParaRPr lang="en-US" dirty="0"/>
          </a:p>
          <a:p>
            <a:pPr marL="357188" lvl="0" indent="-357188">
              <a:defRPr/>
            </a:pPr>
            <a:r>
              <a:rPr lang="en-US" b="1" dirty="0"/>
              <a:t>1.</a:t>
            </a:r>
            <a:r>
              <a:rPr lang="en-US" dirty="0"/>
              <a:t>	</a:t>
            </a:r>
            <a:r>
              <a:rPr lang="en-US" dirty="0" smtClean="0"/>
              <a:t>How close together are the </a:t>
            </a:r>
            <a:r>
              <a:rPr lang="en-US" dirty="0"/>
              <a:t>particles in liquid water?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02385" y="3574076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402385" y="4233894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402385" y="4893712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457200" y="3659410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77841" y="3657081"/>
            <a:ext cx="7728009" cy="36933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They are touching each other.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57200" y="4319228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77841" y="4316899"/>
            <a:ext cx="7728009" cy="36933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There are s</a:t>
            </a:r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mall </a:t>
            </a:r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gaps between them.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57200" y="4979046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77841" y="4976717"/>
            <a:ext cx="7728009" cy="36933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There are big </a:t>
            </a:r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gaps between them, </a:t>
            </a:r>
            <a:endParaRPr lang="en-GB" dirty="0" smtClean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but </a:t>
            </a:r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smaller </a:t>
            </a:r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gaps than </a:t>
            </a:r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between gas particles</a:t>
            </a:r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1028" name="Picture 4" descr="Sea, Ocean, Water, Turquoise, Blue, Clear, Deep, Div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860" y="1256703"/>
            <a:ext cx="8284503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309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6889" y="645638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>
              <a:defRPr/>
            </a:pPr>
            <a:r>
              <a:rPr lang="en-US" dirty="0"/>
              <a:t>Squeezing water</a:t>
            </a:r>
            <a:endParaRPr lang="en-GB" sz="2400" dirty="0"/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0" y="863126"/>
            <a:ext cx="8285163" cy="2706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7188" lvl="0" indent="-357188">
              <a:defRPr/>
            </a:pPr>
            <a:r>
              <a:rPr lang="en-US" dirty="0" smtClean="0"/>
              <a:t>Water at the bottom of the ocean is under a huge pressure.</a:t>
            </a:r>
          </a:p>
          <a:p>
            <a:pPr marL="357188" lvl="0" indent="-357188">
              <a:defRPr/>
            </a:pPr>
            <a:endParaRPr lang="en-US" dirty="0"/>
          </a:p>
          <a:p>
            <a:pPr marL="357188" lvl="0" indent="-357188">
              <a:defRPr/>
            </a:pPr>
            <a:endParaRPr lang="en-US" dirty="0" smtClean="0"/>
          </a:p>
          <a:p>
            <a:pPr marL="357188" lvl="0" indent="-357188">
              <a:defRPr/>
            </a:pPr>
            <a:endParaRPr lang="en-US" dirty="0"/>
          </a:p>
          <a:p>
            <a:pPr marL="357188" lvl="0" indent="-357188">
              <a:defRPr/>
            </a:pPr>
            <a:endParaRPr lang="en-US" dirty="0" smtClean="0"/>
          </a:p>
          <a:p>
            <a:pPr marL="357188" lvl="0" indent="-357188">
              <a:defRPr/>
            </a:pPr>
            <a:endParaRPr lang="en-US" dirty="0"/>
          </a:p>
          <a:p>
            <a:pPr marL="357188" lvl="0" indent="-357188">
              <a:defRPr/>
            </a:pPr>
            <a:r>
              <a:rPr lang="en-US" b="1" dirty="0" smtClean="0"/>
              <a:t>2.</a:t>
            </a:r>
            <a:r>
              <a:rPr lang="en-US" dirty="0" smtClean="0"/>
              <a:t>	Is this pressure large enough to squash water?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402385" y="3574076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402385" y="4233894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402385" y="4893712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457200" y="3659410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77841" y="3657081"/>
            <a:ext cx="7728009" cy="36933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Water cannot be squashed.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57200" y="4319228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77841" y="4316899"/>
            <a:ext cx="7728009" cy="36933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Water is squashed a tiny bit.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57200" y="4979046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77841" y="4976717"/>
            <a:ext cx="7728009" cy="36933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Water is squashed more than a tiny bit.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414118" y="1259910"/>
            <a:ext cx="8280000" cy="1800000"/>
            <a:chOff x="414118" y="1650280"/>
            <a:chExt cx="8280000" cy="1800000"/>
          </a:xfrm>
        </p:grpSpPr>
        <p:sp>
          <p:nvSpPr>
            <p:cNvPr id="2" name="Rectangle 1"/>
            <p:cNvSpPr/>
            <p:nvPr/>
          </p:nvSpPr>
          <p:spPr>
            <a:xfrm>
              <a:off x="414118" y="1650280"/>
              <a:ext cx="8280000" cy="1800000"/>
            </a:xfrm>
            <a:prstGeom prst="rect">
              <a:avLst/>
            </a:prstGeom>
            <a:solidFill>
              <a:srgbClr val="02010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050" name="Picture 2" descr="Jellyfish, Underwater, Deep, Sea, Ocea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99781" y="1650280"/>
              <a:ext cx="2699999" cy="180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0918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.BEST_PPt_First slide ready.pptx" id="{381E4D17-69CB-42C3-85C1-2E8F8736608A}" vid="{03D53ADA-BC75-4EEB-AF83-964927EF2CE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.BEST_PPt_First slide ready</Template>
  <TotalTime>113</TotalTime>
  <Words>85</Words>
  <Application>Microsoft Office PowerPoint</Application>
  <PresentationFormat>On-screen Show (4:3)</PresentationFormat>
  <Paragraphs>31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Verdana</vt:lpstr>
      <vt:lpstr>Office Theme</vt:lpstr>
      <vt:lpstr>PowerPoint Presentation</vt:lpstr>
      <vt:lpstr>PowerPoint Presentation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Fairhurst</dc:creator>
  <cp:lastModifiedBy>Peter Fairhurst</cp:lastModifiedBy>
  <cp:revision>13</cp:revision>
  <dcterms:created xsi:type="dcterms:W3CDTF">2019-11-06T14:20:34Z</dcterms:created>
  <dcterms:modified xsi:type="dcterms:W3CDTF">2019-11-08T14:33:05Z</dcterms:modified>
</cp:coreProperties>
</file>